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84" r:id="rId4"/>
    <p:sldId id="262" r:id="rId5"/>
    <p:sldId id="281" r:id="rId6"/>
    <p:sldId id="282" r:id="rId7"/>
    <p:sldId id="283" r:id="rId8"/>
    <p:sldId id="278" r:id="rId9"/>
    <p:sldId id="277" r:id="rId10"/>
    <p:sldId id="258" r:id="rId11"/>
    <p:sldId id="259" r:id="rId12"/>
    <p:sldId id="261" r:id="rId13"/>
    <p:sldId id="263" r:id="rId14"/>
    <p:sldId id="264" r:id="rId15"/>
    <p:sldId id="266" r:id="rId16"/>
    <p:sldId id="279" r:id="rId17"/>
    <p:sldId id="28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jpe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1435054"/>
            <a:ext cx="541302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i="1" spc="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freesay</a:t>
            </a:r>
            <a:r>
              <a:rPr lang="zh-CN" altLang="en-US" sz="6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的设计开发</a:t>
            </a:r>
            <a:endParaRPr lang="en-US" altLang="zh-CN" sz="6600" b="1" spc="600" dirty="0">
              <a:solidFill>
                <a:schemeClr val="tx1">
                  <a:lumMod val="85000"/>
                  <a:lumOff val="15000"/>
                </a:schemeClr>
              </a:solidFill>
              <a:latin typeface="Century Gothic" panose="020B0502020202020204" pitchFamily="34" charset="0"/>
            </a:endParaRPr>
          </a:p>
          <a:p>
            <a:endParaRPr lang="en-US" altLang="zh-CN" sz="24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pPr algn="r"/>
            <a:r>
              <a:rPr lang="zh-CN" altLang="en-US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主题：</a:t>
            </a:r>
            <a:r>
              <a: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Tape+</a:t>
            </a:r>
            <a:r>
              <a:rPr lang="zh-CN" altLang="en-US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表白墙</a:t>
            </a:r>
            <a:endParaRPr lang="en-US" altLang="zh-CN" sz="24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  <a:p>
            <a:endParaRPr lang="en-US" altLang="zh-CN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4310895" y="4606509"/>
            <a:ext cx="357020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李航成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22307130449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吴思鸿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22307130462</a:t>
            </a:r>
          </a:p>
          <a:p>
            <a:pPr algn="ctr"/>
            <a:endParaRPr lang="en-US" altLang="zh-CN" sz="2000" dirty="0"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latin typeface="Century Gothic" panose="020B0502020202020204" pitchFamily="34" charset="0"/>
              </a:rPr>
              <a:t>《</a:t>
            </a:r>
            <a:r>
              <a:rPr lang="zh-CN" altLang="en-US" sz="2400" dirty="0">
                <a:latin typeface="Century Gothic" panose="020B0502020202020204" pitchFamily="34" charset="0"/>
              </a:rPr>
              <a:t>移动互联网</a:t>
            </a:r>
            <a:r>
              <a:rPr lang="en-US" altLang="zh-CN" sz="2400" dirty="0">
                <a:latin typeface="Century Gothic" panose="020B0502020202020204" pitchFamily="34" charset="0"/>
              </a:rPr>
              <a:t>》</a:t>
            </a:r>
            <a:r>
              <a:rPr lang="zh-CN" altLang="en-US" sz="2400" dirty="0">
                <a:latin typeface="Century Gothic" panose="020B0502020202020204" pitchFamily="34" charset="0"/>
              </a:rPr>
              <a:t>期末讲演</a:t>
            </a:r>
            <a:endParaRPr lang="en-US" altLang="zh-CN" sz="2400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6AA8E477-CDE1-0E3F-90F0-93D8D86AE299}"/>
              </a:ext>
            </a:extLst>
          </p:cNvPr>
          <p:cNvGrpSpPr/>
          <p:nvPr/>
        </p:nvGrpSpPr>
        <p:grpSpPr>
          <a:xfrm>
            <a:off x="8451885" y="1270307"/>
            <a:ext cx="1345474" cy="1382316"/>
            <a:chOff x="5055326" y="634722"/>
            <a:chExt cx="1345474" cy="1382316"/>
          </a:xfrm>
        </p:grpSpPr>
        <p:sp>
          <p:nvSpPr>
            <p:cNvPr id="7" name="对话气泡: 椭圆形 6">
              <a:extLst>
                <a:ext uri="{FF2B5EF4-FFF2-40B4-BE49-F238E27FC236}">
                  <a16:creationId xmlns:a16="http://schemas.microsoft.com/office/drawing/2014/main" id="{C6CEAA56-EB23-DF39-3493-3478755E0A4F}"/>
                </a:ext>
              </a:extLst>
            </p:cNvPr>
            <p:cNvSpPr/>
            <p:nvPr/>
          </p:nvSpPr>
          <p:spPr>
            <a:xfrm>
              <a:off x="5055326" y="634722"/>
              <a:ext cx="1345474" cy="1382316"/>
            </a:xfrm>
            <a:prstGeom prst="wedgeEllipseCallout">
              <a:avLst>
                <a:gd name="adj1" fmla="val -43163"/>
                <a:gd name="adj2" fmla="val 5210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B0390BD-96A3-B2EF-BF69-8FC5ECF6B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86935" y="771882"/>
              <a:ext cx="1110191" cy="11079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04823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6b6bdb5-7179-4b1d-b175-75f24183670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5F29170-D75F-4589-A679-87586D7611E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96954"/>
            <a:ext cx="10848513" cy="4996800"/>
            <a:chOff x="669925" y="1137300"/>
            <a:chExt cx="10848513" cy="4996800"/>
          </a:xfrm>
        </p:grpSpPr>
        <p:grpSp>
          <p:nvGrpSpPr>
            <p:cNvPr id="3" name="işļïḓe">
              <a:extLst>
                <a:ext uri="{FF2B5EF4-FFF2-40B4-BE49-F238E27FC236}">
                  <a16:creationId xmlns:a16="http://schemas.microsoft.com/office/drawing/2014/main" id="{FE7CCA7D-67C2-40F9-88F9-3057FDC40CDD}"/>
                </a:ext>
              </a:extLst>
            </p:cNvPr>
            <p:cNvGrpSpPr/>
            <p:nvPr/>
          </p:nvGrpSpPr>
          <p:grpSpPr>
            <a:xfrm>
              <a:off x="1315360" y="1137300"/>
              <a:ext cx="9561282" cy="3268145"/>
              <a:chOff x="1315360" y="1468342"/>
              <a:chExt cx="9561282" cy="3268145"/>
            </a:xfrm>
          </p:grpSpPr>
          <p:sp>
            <p:nvSpPr>
              <p:cNvPr id="25" name="ïṧļïḓê">
                <a:extLst>
                  <a:ext uri="{FF2B5EF4-FFF2-40B4-BE49-F238E27FC236}">
                    <a16:creationId xmlns:a16="http://schemas.microsoft.com/office/drawing/2014/main" id="{7ABC492C-7A98-4978-B5E3-B17411A49FC2}"/>
                  </a:ext>
                </a:extLst>
              </p:cNvPr>
              <p:cNvSpPr/>
              <p:nvPr/>
            </p:nvSpPr>
            <p:spPr>
              <a:xfrm>
                <a:off x="1315360" y="4695128"/>
                <a:ext cx="9561282" cy="413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şḷîdè">
                <a:extLst>
                  <a:ext uri="{FF2B5EF4-FFF2-40B4-BE49-F238E27FC236}">
                    <a16:creationId xmlns:a16="http://schemas.microsoft.com/office/drawing/2014/main" id="{AF25C01D-1635-4A00-87DF-B61094F8FC10}"/>
                  </a:ext>
                </a:extLst>
              </p:cNvPr>
              <p:cNvSpPr/>
              <p:nvPr/>
            </p:nvSpPr>
            <p:spPr bwMode="auto">
              <a:xfrm>
                <a:off x="1509462" y="4601857"/>
                <a:ext cx="764423" cy="9327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ļíḍe">
                <a:extLst>
                  <a:ext uri="{FF2B5EF4-FFF2-40B4-BE49-F238E27FC236}">
                    <a16:creationId xmlns:a16="http://schemas.microsoft.com/office/drawing/2014/main" id="{DE60610A-FBA5-4F3E-9CB5-31AFEBECEB68}"/>
                  </a:ext>
                </a:extLst>
              </p:cNvPr>
              <p:cNvSpPr/>
              <p:nvPr/>
            </p:nvSpPr>
            <p:spPr bwMode="auto">
              <a:xfrm>
                <a:off x="2273885" y="4465337"/>
                <a:ext cx="764423" cy="22979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ḻíďe">
                <a:extLst>
                  <a:ext uri="{FF2B5EF4-FFF2-40B4-BE49-F238E27FC236}">
                    <a16:creationId xmlns:a16="http://schemas.microsoft.com/office/drawing/2014/main" id="{58E88AF1-1144-4AAF-A797-559EF7F1ECB9}"/>
                  </a:ext>
                </a:extLst>
              </p:cNvPr>
              <p:cNvSpPr/>
              <p:nvPr/>
            </p:nvSpPr>
            <p:spPr bwMode="auto">
              <a:xfrm>
                <a:off x="3038308" y="4368970"/>
                <a:ext cx="764423" cy="32615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ľïdê">
                <a:extLst>
                  <a:ext uri="{FF2B5EF4-FFF2-40B4-BE49-F238E27FC236}">
                    <a16:creationId xmlns:a16="http://schemas.microsoft.com/office/drawing/2014/main" id="{AD6F8859-5DF1-4CE5-8BE4-033481CBF7B7}"/>
                  </a:ext>
                </a:extLst>
              </p:cNvPr>
              <p:cNvSpPr/>
              <p:nvPr/>
            </p:nvSpPr>
            <p:spPr bwMode="auto">
              <a:xfrm>
                <a:off x="3802731" y="4200329"/>
                <a:ext cx="764423" cy="49479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ṧḻîḓe">
                <a:extLst>
                  <a:ext uri="{FF2B5EF4-FFF2-40B4-BE49-F238E27FC236}">
                    <a16:creationId xmlns:a16="http://schemas.microsoft.com/office/drawing/2014/main" id="{F2FD2EB9-5805-4E00-9A59-9B041F7BB18C}"/>
                  </a:ext>
                </a:extLst>
              </p:cNvPr>
              <p:cNvSpPr/>
              <p:nvPr/>
            </p:nvSpPr>
            <p:spPr bwMode="auto">
              <a:xfrm>
                <a:off x="4567154" y="4055777"/>
                <a:ext cx="764423" cy="63934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ľíḑé">
                <a:extLst>
                  <a:ext uri="{FF2B5EF4-FFF2-40B4-BE49-F238E27FC236}">
                    <a16:creationId xmlns:a16="http://schemas.microsoft.com/office/drawing/2014/main" id="{4CC352F4-A7EF-4EAE-8E79-4F9C64FB10FC}"/>
                  </a:ext>
                </a:extLst>
              </p:cNvPr>
              <p:cNvSpPr/>
              <p:nvPr/>
            </p:nvSpPr>
            <p:spPr bwMode="auto">
              <a:xfrm>
                <a:off x="5331577" y="3895166"/>
                <a:ext cx="764423" cy="79996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ídé">
                <a:extLst>
                  <a:ext uri="{FF2B5EF4-FFF2-40B4-BE49-F238E27FC236}">
                    <a16:creationId xmlns:a16="http://schemas.microsoft.com/office/drawing/2014/main" id="{88DC60E8-132B-4F01-BC31-723F1EBE013E}"/>
                  </a:ext>
                </a:extLst>
              </p:cNvPr>
              <p:cNvSpPr/>
              <p:nvPr/>
            </p:nvSpPr>
            <p:spPr bwMode="auto">
              <a:xfrm>
                <a:off x="6096000" y="3782739"/>
                <a:ext cx="764423" cy="91238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iḍe">
                <a:extLst>
                  <a:ext uri="{FF2B5EF4-FFF2-40B4-BE49-F238E27FC236}">
                    <a16:creationId xmlns:a16="http://schemas.microsoft.com/office/drawing/2014/main" id="{DED395A6-68DC-4038-BD21-C2B0CACD09C4}"/>
                  </a:ext>
                </a:extLst>
              </p:cNvPr>
              <p:cNvSpPr/>
              <p:nvPr/>
            </p:nvSpPr>
            <p:spPr bwMode="auto">
              <a:xfrm>
                <a:off x="6860423" y="3525760"/>
                <a:ext cx="764423" cy="116936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ṩḻídê">
                <a:extLst>
                  <a:ext uri="{FF2B5EF4-FFF2-40B4-BE49-F238E27FC236}">
                    <a16:creationId xmlns:a16="http://schemas.microsoft.com/office/drawing/2014/main" id="{EC735571-8DFD-4AE9-8D11-F8D3B3342F71}"/>
                  </a:ext>
                </a:extLst>
              </p:cNvPr>
              <p:cNvSpPr/>
              <p:nvPr/>
            </p:nvSpPr>
            <p:spPr bwMode="auto">
              <a:xfrm>
                <a:off x="7624846" y="3271145"/>
                <a:ext cx="764423" cy="1423982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ṩḷïḑè">
                <a:extLst>
                  <a:ext uri="{FF2B5EF4-FFF2-40B4-BE49-F238E27FC236}">
                    <a16:creationId xmlns:a16="http://schemas.microsoft.com/office/drawing/2014/main" id="{F0B31427-5F2F-4C94-B2D6-3E25F3AE4483}"/>
                  </a:ext>
                </a:extLst>
              </p:cNvPr>
              <p:cNvSpPr/>
              <p:nvPr/>
            </p:nvSpPr>
            <p:spPr bwMode="auto">
              <a:xfrm>
                <a:off x="8389269" y="2931498"/>
                <a:ext cx="764423" cy="176362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líḍè">
                <a:extLst>
                  <a:ext uri="{FF2B5EF4-FFF2-40B4-BE49-F238E27FC236}">
                    <a16:creationId xmlns:a16="http://schemas.microsoft.com/office/drawing/2014/main" id="{D06BA225-9746-4C95-A139-5AF2406AB84E}"/>
                  </a:ext>
                </a:extLst>
              </p:cNvPr>
              <p:cNvSpPr/>
              <p:nvPr/>
            </p:nvSpPr>
            <p:spPr bwMode="auto">
              <a:xfrm>
                <a:off x="9153692" y="2578153"/>
                <a:ext cx="764423" cy="2116975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šľíḑê">
                <a:extLst>
                  <a:ext uri="{FF2B5EF4-FFF2-40B4-BE49-F238E27FC236}">
                    <a16:creationId xmlns:a16="http://schemas.microsoft.com/office/drawing/2014/main" id="{8DD8C1CE-9AD2-44E0-AEC2-7B84601C55AB}"/>
                  </a:ext>
                </a:extLst>
              </p:cNvPr>
              <p:cNvSpPr/>
              <p:nvPr/>
            </p:nvSpPr>
            <p:spPr bwMode="auto">
              <a:xfrm>
                <a:off x="9918115" y="2240868"/>
                <a:ext cx="764423" cy="245425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rgbClr val="0E419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i$ļiḋè">
                <a:extLst>
                  <a:ext uri="{FF2B5EF4-FFF2-40B4-BE49-F238E27FC236}">
                    <a16:creationId xmlns:a16="http://schemas.microsoft.com/office/drawing/2014/main" id="{7B5BD5B0-FB6E-4070-8A68-096AB54C7BE4}"/>
                  </a:ext>
                </a:extLst>
              </p:cNvPr>
              <p:cNvGrpSpPr/>
              <p:nvPr/>
            </p:nvGrpSpPr>
            <p:grpSpPr>
              <a:xfrm>
                <a:off x="1662452" y="3850054"/>
                <a:ext cx="458437" cy="458438"/>
                <a:chOff x="1513298" y="2362416"/>
                <a:chExt cx="648000" cy="648000"/>
              </a:xfrm>
            </p:grpSpPr>
            <p:sp>
              <p:nvSpPr>
                <p:cNvPr id="42" name="ïṡļîḋê">
                  <a:extLst>
                    <a:ext uri="{FF2B5EF4-FFF2-40B4-BE49-F238E27FC236}">
                      <a16:creationId xmlns:a16="http://schemas.microsoft.com/office/drawing/2014/main" id="{A3CA940E-9870-4D98-B594-CCB1DF7E2811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îšľïdè">
                  <a:extLst>
                    <a:ext uri="{FF2B5EF4-FFF2-40B4-BE49-F238E27FC236}">
                      <a16:creationId xmlns:a16="http://schemas.microsoft.com/office/drawing/2014/main" id="{D60B529D-682E-4A3A-9211-FF16E163D8EE}"/>
                    </a:ext>
                  </a:extLst>
                </p:cNvPr>
                <p:cNvSpPr txBox="1"/>
                <p:nvPr/>
              </p:nvSpPr>
              <p:spPr>
                <a:xfrm>
                  <a:off x="1524890" y="2480218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1K</a:t>
                  </a:r>
                </a:p>
              </p:txBody>
            </p:sp>
          </p:grpSp>
          <p:grpSp>
            <p:nvGrpSpPr>
              <p:cNvPr id="39" name="ï$ļíḓé">
                <a:extLst>
                  <a:ext uri="{FF2B5EF4-FFF2-40B4-BE49-F238E27FC236}">
                    <a16:creationId xmlns:a16="http://schemas.microsoft.com/office/drawing/2014/main" id="{72D7B51F-4C76-4359-99BC-25CEBCD6602E}"/>
                  </a:ext>
                </a:extLst>
              </p:cNvPr>
              <p:cNvGrpSpPr/>
              <p:nvPr/>
            </p:nvGrpSpPr>
            <p:grpSpPr>
              <a:xfrm>
                <a:off x="10071108" y="1468342"/>
                <a:ext cx="458437" cy="458438"/>
                <a:chOff x="1513298" y="2362416"/>
                <a:chExt cx="648000" cy="648000"/>
              </a:xfrm>
            </p:grpSpPr>
            <p:sp>
              <p:nvSpPr>
                <p:cNvPr id="40" name="iŝ1íḓe">
                  <a:extLst>
                    <a:ext uri="{FF2B5EF4-FFF2-40B4-BE49-F238E27FC236}">
                      <a16:creationId xmlns:a16="http://schemas.microsoft.com/office/drawing/2014/main" id="{D4AFB70B-5F48-48D4-A504-108FA545A7F6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rgbClr val="0E41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šļiďé">
                  <a:extLst>
                    <a:ext uri="{FF2B5EF4-FFF2-40B4-BE49-F238E27FC236}">
                      <a16:creationId xmlns:a16="http://schemas.microsoft.com/office/drawing/2014/main" id="{FCABAFAB-8008-4220-A817-47AF5A294CF6}"/>
                    </a:ext>
                  </a:extLst>
                </p:cNvPr>
                <p:cNvSpPr txBox="1"/>
                <p:nvPr/>
              </p:nvSpPr>
              <p:spPr>
                <a:xfrm>
                  <a:off x="1544775" y="2460333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9K</a:t>
                  </a:r>
                </a:p>
              </p:txBody>
            </p:sp>
          </p:grpSp>
        </p:grpSp>
        <p:sp>
          <p:nvSpPr>
            <p:cNvPr id="4" name="ísḻiḑè">
              <a:extLst>
                <a:ext uri="{FF2B5EF4-FFF2-40B4-BE49-F238E27FC236}">
                  <a16:creationId xmlns:a16="http://schemas.microsoft.com/office/drawing/2014/main" id="{0553CC6C-A830-4EBC-BFC3-5E991FE72D6E}"/>
                </a:ext>
              </a:extLst>
            </p:cNvPr>
            <p:cNvSpPr/>
            <p:nvPr/>
          </p:nvSpPr>
          <p:spPr bwMode="auto">
            <a:xfrm>
              <a:off x="673163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ï$ḻiḑé">
              <a:extLst>
                <a:ext uri="{FF2B5EF4-FFF2-40B4-BE49-F238E27FC236}">
                  <a16:creationId xmlns:a16="http://schemas.microsoft.com/office/drawing/2014/main" id="{16CEBD3D-B042-4776-BB8D-49E734C33850}"/>
                </a:ext>
              </a:extLst>
            </p:cNvPr>
            <p:cNvSpPr/>
            <p:nvPr/>
          </p:nvSpPr>
          <p:spPr bwMode="auto">
            <a:xfrm>
              <a:off x="2509890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6" name="íšlïḍé">
              <a:extLst>
                <a:ext uri="{FF2B5EF4-FFF2-40B4-BE49-F238E27FC236}">
                  <a16:creationId xmlns:a16="http://schemas.microsoft.com/office/drawing/2014/main" id="{C13ACB9C-5982-47A3-92A7-A5871796F1A1}"/>
                </a:ext>
              </a:extLst>
            </p:cNvPr>
            <p:cNvSpPr/>
            <p:nvPr/>
          </p:nvSpPr>
          <p:spPr bwMode="auto">
            <a:xfrm>
              <a:off x="4346618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ïŝľïḋê">
              <a:extLst>
                <a:ext uri="{FF2B5EF4-FFF2-40B4-BE49-F238E27FC236}">
                  <a16:creationId xmlns:a16="http://schemas.microsoft.com/office/drawing/2014/main" id="{7AEE45A5-04C1-4FD9-A853-D84C6B88191D}"/>
                </a:ext>
              </a:extLst>
            </p:cNvPr>
            <p:cNvSpPr/>
            <p:nvPr/>
          </p:nvSpPr>
          <p:spPr bwMode="auto">
            <a:xfrm>
              <a:off x="6183346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iś1íḑé">
              <a:extLst>
                <a:ext uri="{FF2B5EF4-FFF2-40B4-BE49-F238E27FC236}">
                  <a16:creationId xmlns:a16="http://schemas.microsoft.com/office/drawing/2014/main" id="{22121F56-F182-41F1-BB31-F590D575ABEC}"/>
                </a:ext>
              </a:extLst>
            </p:cNvPr>
            <p:cNvSpPr/>
            <p:nvPr/>
          </p:nvSpPr>
          <p:spPr bwMode="auto">
            <a:xfrm>
              <a:off x="8020075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íŝľiḋe">
              <a:extLst>
                <a:ext uri="{FF2B5EF4-FFF2-40B4-BE49-F238E27FC236}">
                  <a16:creationId xmlns:a16="http://schemas.microsoft.com/office/drawing/2014/main" id="{E4A27816-0AB0-4438-862D-79FE4CC4FCE6}"/>
                </a:ext>
              </a:extLst>
            </p:cNvPr>
            <p:cNvSpPr/>
            <p:nvPr/>
          </p:nvSpPr>
          <p:spPr bwMode="auto">
            <a:xfrm>
              <a:off x="9855099" y="4498716"/>
              <a:ext cx="1659439" cy="352189"/>
            </a:xfrm>
            <a:prstGeom prst="rect">
              <a:avLst/>
            </a:prstGeom>
            <a:solidFill>
              <a:srgbClr val="0E419C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iśḻîḑe">
              <a:extLst>
                <a:ext uri="{FF2B5EF4-FFF2-40B4-BE49-F238E27FC236}">
                  <a16:creationId xmlns:a16="http://schemas.microsoft.com/office/drawing/2014/main" id="{0A431D48-2091-4181-B197-F9BA33F9DB18}"/>
                </a:ext>
              </a:extLst>
            </p:cNvPr>
            <p:cNvGrpSpPr/>
            <p:nvPr/>
          </p:nvGrpSpPr>
          <p:grpSpPr>
            <a:xfrm>
              <a:off x="669925" y="4979525"/>
              <a:ext cx="10848513" cy="1154575"/>
              <a:chOff x="669925" y="4979525"/>
              <a:chExt cx="10848513" cy="1479108"/>
            </a:xfrm>
          </p:grpSpPr>
          <p:sp>
            <p:nvSpPr>
              <p:cNvPr id="11" name="ïṥľïdê">
                <a:extLst>
                  <a:ext uri="{FF2B5EF4-FFF2-40B4-BE49-F238E27FC236}">
                    <a16:creationId xmlns:a16="http://schemas.microsoft.com/office/drawing/2014/main" id="{5BEBAE79-C025-45DB-82DC-368EAAE54035}"/>
                  </a:ext>
                </a:extLst>
              </p:cNvPr>
              <p:cNvSpPr/>
              <p:nvPr/>
            </p:nvSpPr>
            <p:spPr>
              <a:xfrm>
                <a:off x="673825" y="4979525"/>
                <a:ext cx="10844613" cy="67524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íslídê">
                <a:extLst>
                  <a:ext uri="{FF2B5EF4-FFF2-40B4-BE49-F238E27FC236}">
                    <a16:creationId xmlns:a16="http://schemas.microsoft.com/office/drawing/2014/main" id="{5141A9D8-0585-4F99-A711-CBDE2D3348BB}"/>
                  </a:ext>
                </a:extLst>
              </p:cNvPr>
              <p:cNvSpPr/>
              <p:nvPr/>
            </p:nvSpPr>
            <p:spPr>
              <a:xfrm>
                <a:off x="673825" y="5783390"/>
                <a:ext cx="10844613" cy="6752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ïŝļïde">
                <a:extLst>
                  <a:ext uri="{FF2B5EF4-FFF2-40B4-BE49-F238E27FC236}">
                    <a16:creationId xmlns:a16="http://schemas.microsoft.com/office/drawing/2014/main" id="{73B3A28D-D957-46D0-BAFA-DD89EDDAEDE3}"/>
                  </a:ext>
                </a:extLst>
              </p:cNvPr>
              <p:cNvSpPr txBox="1"/>
              <p:nvPr/>
            </p:nvSpPr>
            <p:spPr>
              <a:xfrm>
                <a:off x="2509890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4" name="iṥḻiďè">
                <a:extLst>
                  <a:ext uri="{FF2B5EF4-FFF2-40B4-BE49-F238E27FC236}">
                    <a16:creationId xmlns:a16="http://schemas.microsoft.com/office/drawing/2014/main" id="{B74D112B-A4B6-42FE-B1D2-7FF5B3ACDA21}"/>
                  </a:ext>
                </a:extLst>
              </p:cNvPr>
              <p:cNvSpPr txBox="1"/>
              <p:nvPr/>
            </p:nvSpPr>
            <p:spPr>
              <a:xfrm>
                <a:off x="434661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5" name="íṥļíḓê">
                <a:extLst>
                  <a:ext uri="{FF2B5EF4-FFF2-40B4-BE49-F238E27FC236}">
                    <a16:creationId xmlns:a16="http://schemas.microsoft.com/office/drawing/2014/main" id="{0710FA87-75C1-42F8-8568-C2276E4B0189}"/>
                  </a:ext>
                </a:extLst>
              </p:cNvPr>
              <p:cNvSpPr txBox="1"/>
              <p:nvPr/>
            </p:nvSpPr>
            <p:spPr>
              <a:xfrm>
                <a:off x="618334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6" name="iśļidê">
                <a:extLst>
                  <a:ext uri="{FF2B5EF4-FFF2-40B4-BE49-F238E27FC236}">
                    <a16:creationId xmlns:a16="http://schemas.microsoft.com/office/drawing/2014/main" id="{FC11214A-E958-44E8-AE17-9BC56766119A}"/>
                  </a:ext>
                </a:extLst>
              </p:cNvPr>
              <p:cNvSpPr txBox="1"/>
              <p:nvPr/>
            </p:nvSpPr>
            <p:spPr>
              <a:xfrm>
                <a:off x="8020074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7" name="íSḷíḑe">
                <a:extLst>
                  <a:ext uri="{FF2B5EF4-FFF2-40B4-BE49-F238E27FC236}">
                    <a16:creationId xmlns:a16="http://schemas.microsoft.com/office/drawing/2014/main" id="{EEE3DCCD-B288-466F-B021-CD737229CA47}"/>
                  </a:ext>
                </a:extLst>
              </p:cNvPr>
              <p:cNvSpPr txBox="1"/>
              <p:nvPr/>
            </p:nvSpPr>
            <p:spPr>
              <a:xfrm>
                <a:off x="66992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8" name="îṧ1iḍê">
                <a:extLst>
                  <a:ext uri="{FF2B5EF4-FFF2-40B4-BE49-F238E27FC236}">
                    <a16:creationId xmlns:a16="http://schemas.microsoft.com/office/drawing/2014/main" id="{9A88BB3C-DBFB-4D9E-90BB-8B3815270C06}"/>
                  </a:ext>
                </a:extLst>
              </p:cNvPr>
              <p:cNvSpPr txBox="1"/>
              <p:nvPr/>
            </p:nvSpPr>
            <p:spPr>
              <a:xfrm>
                <a:off x="2509890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9" name="iṩļiḓê">
                <a:extLst>
                  <a:ext uri="{FF2B5EF4-FFF2-40B4-BE49-F238E27FC236}">
                    <a16:creationId xmlns:a16="http://schemas.microsoft.com/office/drawing/2014/main" id="{66AF2B13-15F7-4CE9-BA9F-12B47165F4BF}"/>
                  </a:ext>
                </a:extLst>
              </p:cNvPr>
              <p:cNvSpPr txBox="1"/>
              <p:nvPr/>
            </p:nvSpPr>
            <p:spPr>
              <a:xfrm>
                <a:off x="434661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0" name="íšļiḑè">
                <a:extLst>
                  <a:ext uri="{FF2B5EF4-FFF2-40B4-BE49-F238E27FC236}">
                    <a16:creationId xmlns:a16="http://schemas.microsoft.com/office/drawing/2014/main" id="{716E066C-F050-4DC3-9D4E-197AA7A41A7C}"/>
                  </a:ext>
                </a:extLst>
              </p:cNvPr>
              <p:cNvSpPr txBox="1"/>
              <p:nvPr/>
            </p:nvSpPr>
            <p:spPr>
              <a:xfrm>
                <a:off x="618334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1" name="ísľíḋê">
                <a:extLst>
                  <a:ext uri="{FF2B5EF4-FFF2-40B4-BE49-F238E27FC236}">
                    <a16:creationId xmlns:a16="http://schemas.microsoft.com/office/drawing/2014/main" id="{DD12D6D5-F8D9-459E-92AF-C585C7BD75B0}"/>
                  </a:ext>
                </a:extLst>
              </p:cNvPr>
              <p:cNvSpPr txBox="1"/>
              <p:nvPr/>
            </p:nvSpPr>
            <p:spPr>
              <a:xfrm>
                <a:off x="8020074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2" name="íṧḷîḑe">
                <a:extLst>
                  <a:ext uri="{FF2B5EF4-FFF2-40B4-BE49-F238E27FC236}">
                    <a16:creationId xmlns:a16="http://schemas.microsoft.com/office/drawing/2014/main" id="{6CF9AD63-9A75-48A2-A773-68F52536D2D7}"/>
                  </a:ext>
                </a:extLst>
              </p:cNvPr>
              <p:cNvSpPr txBox="1"/>
              <p:nvPr/>
            </p:nvSpPr>
            <p:spPr>
              <a:xfrm>
                <a:off x="66992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3" name="îŝ1ïḍe">
                <a:extLst>
                  <a:ext uri="{FF2B5EF4-FFF2-40B4-BE49-F238E27FC236}">
                    <a16:creationId xmlns:a16="http://schemas.microsoft.com/office/drawing/2014/main" id="{9279E4D4-0EE4-4FB6-BEA8-714EA3475E37}"/>
                  </a:ext>
                </a:extLst>
              </p:cNvPr>
              <p:cNvSpPr txBox="1"/>
              <p:nvPr/>
            </p:nvSpPr>
            <p:spPr>
              <a:xfrm>
                <a:off x="985509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4" name="iś1ïḋè">
                <a:extLst>
                  <a:ext uri="{FF2B5EF4-FFF2-40B4-BE49-F238E27FC236}">
                    <a16:creationId xmlns:a16="http://schemas.microsoft.com/office/drawing/2014/main" id="{4A7C55FA-7EE1-47DE-A237-E7956B05FF4F}"/>
                  </a:ext>
                </a:extLst>
              </p:cNvPr>
              <p:cNvSpPr txBox="1"/>
              <p:nvPr/>
            </p:nvSpPr>
            <p:spPr>
              <a:xfrm>
                <a:off x="985509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4A23F4-20FE-4B07-8207-0933AC7DA62A}"/>
              </a:ext>
            </a:extLst>
          </p:cNvPr>
          <p:cNvGrpSpPr/>
          <p:nvPr/>
        </p:nvGrpSpPr>
        <p:grpSpPr>
          <a:xfrm>
            <a:off x="670716" y="1478709"/>
            <a:ext cx="10850567" cy="4714119"/>
            <a:chOff x="669921" y="1144880"/>
            <a:chExt cx="10850567" cy="4714119"/>
          </a:xfrm>
        </p:grpSpPr>
        <p:pic>
          <p:nvPicPr>
            <p:cNvPr id="20" name="图片 19" descr="图片包含 树, 户外, 天空, 草&#10;&#10;已生成极高可信度的说明">
              <a:extLst>
                <a:ext uri="{FF2B5EF4-FFF2-40B4-BE49-F238E27FC236}">
                  <a16:creationId xmlns:a16="http://schemas.microsoft.com/office/drawing/2014/main" id="{4F06F0B9-F1A1-4241-99BF-1685F4224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47"/>
            <a:stretch/>
          </p:blipFill>
          <p:spPr>
            <a:xfrm>
              <a:off x="669921" y="1144880"/>
              <a:ext cx="6046550" cy="4568235"/>
            </a:xfrm>
            <a:prstGeom prst="rect">
              <a:avLst/>
            </a:prstGeom>
          </p:spPr>
        </p:pic>
        <p:grpSp>
          <p:nvGrpSpPr>
            <p:cNvPr id="2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C7A03DD-8146-4005-B487-FC024D890C6D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69921" y="1144881"/>
              <a:ext cx="10850567" cy="4714118"/>
              <a:chOff x="669921" y="1144881"/>
              <a:chExt cx="10850567" cy="4714118"/>
            </a:xfrm>
          </p:grpSpPr>
          <p:sp>
            <p:nvSpPr>
              <p:cNvPr id="4" name="iṩ1iḋé">
                <a:extLst>
                  <a:ext uri="{FF2B5EF4-FFF2-40B4-BE49-F238E27FC236}">
                    <a16:creationId xmlns:a16="http://schemas.microsoft.com/office/drawing/2014/main" id="{E6872EBF-3C16-4A60-AA31-81AAEFD19E17}"/>
                  </a:ext>
                </a:extLst>
              </p:cNvPr>
              <p:cNvSpPr/>
              <p:nvPr/>
            </p:nvSpPr>
            <p:spPr>
              <a:xfrm flipH="1">
                <a:off x="669921" y="1144881"/>
                <a:ext cx="6046553" cy="142911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îṣlîḑe">
                <a:extLst>
                  <a:ext uri="{FF2B5EF4-FFF2-40B4-BE49-F238E27FC236}">
                    <a16:creationId xmlns:a16="http://schemas.microsoft.com/office/drawing/2014/main" id="{F751E8B9-E603-465E-9F09-4B5DCFBE53ED}"/>
                  </a:ext>
                </a:extLst>
              </p:cNvPr>
              <p:cNvSpPr txBox="1"/>
              <p:nvPr/>
            </p:nvSpPr>
            <p:spPr>
              <a:xfrm>
                <a:off x="669926" y="1144881"/>
                <a:ext cx="6046550" cy="14291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isḷîḍè">
                <a:extLst>
                  <a:ext uri="{FF2B5EF4-FFF2-40B4-BE49-F238E27FC236}">
                    <a16:creationId xmlns:a16="http://schemas.microsoft.com/office/drawing/2014/main" id="{0CDEF543-E0B4-444E-A43D-6011D789290F}"/>
                  </a:ext>
                </a:extLst>
              </p:cNvPr>
              <p:cNvGrpSpPr/>
              <p:nvPr/>
            </p:nvGrpSpPr>
            <p:grpSpPr>
              <a:xfrm>
                <a:off x="6378975" y="2881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7" name="îṣľîḍé">
                  <a:extLst>
                    <a:ext uri="{FF2B5EF4-FFF2-40B4-BE49-F238E27FC236}">
                      <a16:creationId xmlns:a16="http://schemas.microsoft.com/office/drawing/2014/main" id="{680347D4-32C4-4157-B5A1-E6D70ED6800E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0E419C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iS1íḑè">
                  <a:extLst>
                    <a:ext uri="{FF2B5EF4-FFF2-40B4-BE49-F238E27FC236}">
                      <a16:creationId xmlns:a16="http://schemas.microsoft.com/office/drawing/2014/main" id="{F6D9A113-C4A0-4E05-A1CC-06B73AB0F910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7" name="iṡļîďê">
                <a:extLst>
                  <a:ext uri="{FF2B5EF4-FFF2-40B4-BE49-F238E27FC236}">
                    <a16:creationId xmlns:a16="http://schemas.microsoft.com/office/drawing/2014/main" id="{DFD7CCFC-5545-428E-AA6C-286727C76153}"/>
                  </a:ext>
                </a:extLst>
              </p:cNvPr>
              <p:cNvGrpSpPr/>
              <p:nvPr/>
            </p:nvGrpSpPr>
            <p:grpSpPr>
              <a:xfrm>
                <a:off x="7219382" y="2709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5" name="í$ļíďé">
                  <a:extLst>
                    <a:ext uri="{FF2B5EF4-FFF2-40B4-BE49-F238E27FC236}">
                      <a16:creationId xmlns:a16="http://schemas.microsoft.com/office/drawing/2014/main" id="{92A254EB-DE43-48E7-A72B-2050E6C54845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6" name="íslídê">
                  <a:extLst>
                    <a:ext uri="{FF2B5EF4-FFF2-40B4-BE49-F238E27FC236}">
                      <a16:creationId xmlns:a16="http://schemas.microsoft.com/office/drawing/2014/main" id="{4938D404-5BB8-4FB0-8B5C-67F25B9C1DF6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grpSp>
            <p:nvGrpSpPr>
              <p:cNvPr id="8" name="i$ḷíḍe">
                <a:extLst>
                  <a:ext uri="{FF2B5EF4-FFF2-40B4-BE49-F238E27FC236}">
                    <a16:creationId xmlns:a16="http://schemas.microsoft.com/office/drawing/2014/main" id="{7A0F52CC-FDC4-4B5C-AFA5-570091FE5A8B}"/>
                  </a:ext>
                </a:extLst>
              </p:cNvPr>
              <p:cNvGrpSpPr/>
              <p:nvPr/>
            </p:nvGrpSpPr>
            <p:grpSpPr>
              <a:xfrm>
                <a:off x="6378975" y="4816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3" name="îṣļiḍé">
                  <a:extLst>
                    <a:ext uri="{FF2B5EF4-FFF2-40B4-BE49-F238E27FC236}">
                      <a16:creationId xmlns:a16="http://schemas.microsoft.com/office/drawing/2014/main" id="{9CA5D83D-570F-4669-A443-A0C010304C96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ïṩľïḓe">
                  <a:extLst>
                    <a:ext uri="{FF2B5EF4-FFF2-40B4-BE49-F238E27FC236}">
                      <a16:creationId xmlns:a16="http://schemas.microsoft.com/office/drawing/2014/main" id="{FBE2B2D8-933D-424C-AD1E-A886A9EB53CB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9" name="iṣľídé">
                <a:extLst>
                  <a:ext uri="{FF2B5EF4-FFF2-40B4-BE49-F238E27FC236}">
                    <a16:creationId xmlns:a16="http://schemas.microsoft.com/office/drawing/2014/main" id="{18EB6FEF-2031-4346-B16E-B366C93039A3}"/>
                  </a:ext>
                </a:extLst>
              </p:cNvPr>
              <p:cNvGrpSpPr/>
              <p:nvPr/>
            </p:nvGrpSpPr>
            <p:grpSpPr>
              <a:xfrm>
                <a:off x="7219382" y="4644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1" name="íśļiďè">
                  <a:extLst>
                    <a:ext uri="{FF2B5EF4-FFF2-40B4-BE49-F238E27FC236}">
                      <a16:creationId xmlns:a16="http://schemas.microsoft.com/office/drawing/2014/main" id="{6F38D32E-0C93-47D9-B20B-EDB714042797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2" name="íṧḻîḓe">
                  <a:extLst>
                    <a:ext uri="{FF2B5EF4-FFF2-40B4-BE49-F238E27FC236}">
                      <a16:creationId xmlns:a16="http://schemas.microsoft.com/office/drawing/2014/main" id="{57E24755-E714-4244-9786-857F65543863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665E8159-7242-4E43-961B-92E29DE54D5C}"/>
                  </a:ext>
                </a:extLst>
              </p:cNvPr>
              <p:cNvCxnSpPr/>
              <p:nvPr/>
            </p:nvCxnSpPr>
            <p:spPr>
              <a:xfrm>
                <a:off x="7311000" y="4239000"/>
                <a:ext cx="4209488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15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06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48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2338567"/>
            <a:ext cx="51459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REPORT</a:t>
            </a:r>
          </a:p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TEMPLATES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3045171" y="451943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name    </a:t>
            </a:r>
            <a:r>
              <a:rPr lang="en-US" altLang="zh-CN" dirty="0" err="1">
                <a:latin typeface="Century Gothic" panose="020B0502020202020204" pitchFamily="34" charset="0"/>
              </a:rPr>
              <a:t>yyyy</a:t>
            </a:r>
            <a:r>
              <a:rPr lang="en-US" altLang="zh-CN" dirty="0">
                <a:latin typeface="Century Gothic" panose="020B0502020202020204" pitchFamily="34" charset="0"/>
              </a:rPr>
              <a:t>/mm/dd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</a:t>
            </a:r>
            <a:r>
              <a:rPr lang="zh-CN" altLang="en-US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？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整体架构介绍与技术选型</a:t>
            </a:r>
          </a:p>
        </p:txBody>
      </p:sp>
    </p:spTree>
    <p:extLst>
      <p:ext uri="{BB962C8B-B14F-4D97-AF65-F5344CB8AC3E}">
        <p14:creationId xmlns:p14="http://schemas.microsoft.com/office/powerpoint/2010/main" val="64826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整体架构介绍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3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技术选型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263D102-354B-6F36-808F-A94A6B8B6341}"/>
              </a:ext>
            </a:extLst>
          </p:cNvPr>
          <p:cNvGrpSpPr/>
          <p:nvPr/>
        </p:nvGrpSpPr>
        <p:grpSpPr>
          <a:xfrm>
            <a:off x="1443210" y="1503213"/>
            <a:ext cx="9248429" cy="4093226"/>
            <a:chOff x="1443210" y="1503213"/>
            <a:chExt cx="9248429" cy="409322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999ABC0-11E7-ED7B-1C2D-39DD22D281FB}"/>
                </a:ext>
              </a:extLst>
            </p:cNvPr>
            <p:cNvGrpSpPr/>
            <p:nvPr/>
          </p:nvGrpSpPr>
          <p:grpSpPr>
            <a:xfrm>
              <a:off x="1443210" y="1503213"/>
              <a:ext cx="9248429" cy="4093226"/>
              <a:chOff x="580184" y="1255563"/>
              <a:chExt cx="9248429" cy="4093226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E5460AC-ACE6-87C4-078D-5E59E0B2FCB4}"/>
                  </a:ext>
                </a:extLst>
              </p:cNvPr>
              <p:cNvGrpSpPr/>
              <p:nvPr/>
            </p:nvGrpSpPr>
            <p:grpSpPr>
              <a:xfrm>
                <a:off x="580184" y="1255563"/>
                <a:ext cx="9248429" cy="2493755"/>
                <a:chOff x="580184" y="1255563"/>
                <a:chExt cx="9248429" cy="2493755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86A3CA4-DF2C-4D56-2265-D57F50A3DC07}"/>
                    </a:ext>
                  </a:extLst>
                </p:cNvPr>
                <p:cNvGrpSpPr/>
                <p:nvPr/>
              </p:nvGrpSpPr>
              <p:grpSpPr>
                <a:xfrm>
                  <a:off x="6459663" y="1255563"/>
                  <a:ext cx="3368950" cy="2493755"/>
                  <a:chOff x="6459663" y="1255563"/>
                  <a:chExt cx="3368950" cy="2493755"/>
                </a:xfrm>
              </p:grpSpPr>
              <p:pic>
                <p:nvPicPr>
                  <p:cNvPr id="18" name="图形 17">
                    <a:extLst>
                      <a:ext uri="{FF2B5EF4-FFF2-40B4-BE49-F238E27FC236}">
                        <a16:creationId xmlns:a16="http://schemas.microsoft.com/office/drawing/2014/main" id="{4D0E0753-1C97-5E80-F96C-8B1312EE06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49981" y="2692010"/>
                    <a:ext cx="1548201" cy="1057308"/>
                  </a:xfrm>
                  <a:prstGeom prst="rect">
                    <a:avLst/>
                  </a:prstGeom>
                </p:spPr>
              </p:pic>
              <p:pic>
                <p:nvPicPr>
                  <p:cNvPr id="22" name="图形 21">
                    <a:extLst>
                      <a:ext uri="{FF2B5EF4-FFF2-40B4-BE49-F238E27FC236}">
                        <a16:creationId xmlns:a16="http://schemas.microsoft.com/office/drawing/2014/main" id="{9CF45420-1B5F-13FA-EE05-A2E9260FF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3902" y="1338181"/>
                    <a:ext cx="2094711" cy="730183"/>
                  </a:xfrm>
                  <a:prstGeom prst="rect">
                    <a:avLst/>
                  </a:prstGeom>
                </p:spPr>
              </p:pic>
              <p:pic>
                <p:nvPicPr>
                  <p:cNvPr id="32" name="图形 31">
                    <a:extLst>
                      <a:ext uri="{FF2B5EF4-FFF2-40B4-BE49-F238E27FC236}">
                        <a16:creationId xmlns:a16="http://schemas.microsoft.com/office/drawing/2014/main" id="{1DE2D3D7-9D4C-ED2B-294C-BD3FAB8A37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59663" y="1255563"/>
                    <a:ext cx="890035" cy="8973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DE18BFBA-D38A-469D-96A6-4F5C83BC83A1}"/>
                    </a:ext>
                  </a:extLst>
                </p:cNvPr>
                <p:cNvGrpSpPr/>
                <p:nvPr/>
              </p:nvGrpSpPr>
              <p:grpSpPr>
                <a:xfrm>
                  <a:off x="580184" y="1306380"/>
                  <a:ext cx="4387649" cy="2386784"/>
                  <a:chOff x="580184" y="1306380"/>
                  <a:chExt cx="4387649" cy="2386784"/>
                </a:xfrm>
              </p:grpSpPr>
              <p:pic>
                <p:nvPicPr>
                  <p:cNvPr id="6" name="图形 5">
                    <a:extLst>
                      <a:ext uri="{FF2B5EF4-FFF2-40B4-BE49-F238E27FC236}">
                        <a16:creationId xmlns:a16="http://schemas.microsoft.com/office/drawing/2014/main" id="{748D0612-83DB-7EDC-0C11-0397398B9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0365" y="1306380"/>
                    <a:ext cx="983004" cy="847142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8D5CAEE5-F17F-C26B-EFFC-E2ED6B8BD034}"/>
                      </a:ext>
                    </a:extLst>
                  </p:cNvPr>
                  <p:cNvGrpSpPr/>
                  <p:nvPr/>
                </p:nvGrpSpPr>
                <p:grpSpPr>
                  <a:xfrm>
                    <a:off x="580184" y="2685608"/>
                    <a:ext cx="1703365" cy="1007556"/>
                    <a:chOff x="277154" y="2627431"/>
                    <a:chExt cx="1703365" cy="1007556"/>
                  </a:xfrm>
                </p:grpSpPr>
                <p:pic>
                  <p:nvPicPr>
                    <p:cNvPr id="8" name="图形 7">
                      <a:extLst>
                        <a:ext uri="{FF2B5EF4-FFF2-40B4-BE49-F238E27FC236}">
                          <a16:creationId xmlns:a16="http://schemas.microsoft.com/office/drawing/2014/main" id="{933B0038-8190-C2C0-EE5D-09FA94C2D2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29342" y="2837073"/>
                      <a:ext cx="751177" cy="6508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形 9">
                      <a:extLst>
                        <a:ext uri="{FF2B5EF4-FFF2-40B4-BE49-F238E27FC236}">
                          <a16:creationId xmlns:a16="http://schemas.microsoft.com/office/drawing/2014/main" id="{536D4F18-0DE3-A22C-58F2-11364B73BD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154" y="2627431"/>
                      <a:ext cx="673816" cy="100755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" name="图形 23">
                    <a:extLst>
                      <a:ext uri="{FF2B5EF4-FFF2-40B4-BE49-F238E27FC236}">
                        <a16:creationId xmlns:a16="http://schemas.microsoft.com/office/drawing/2014/main" id="{E576EF0B-07FE-D786-BF09-54DDFA4FB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4818" y="1307009"/>
                    <a:ext cx="845884" cy="8458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形 33">
                    <a:extLst>
                      <a:ext uri="{FF2B5EF4-FFF2-40B4-BE49-F238E27FC236}">
                        <a16:creationId xmlns:a16="http://schemas.microsoft.com/office/drawing/2014/main" id="{B2E99072-A3F6-2898-99BD-F6536CFE3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687" y="2896464"/>
                    <a:ext cx="2160146" cy="5330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1BAEB2D-90B6-174E-471D-EBBE4EBA8992}"/>
                  </a:ext>
                </a:extLst>
              </p:cNvPr>
              <p:cNvGrpSpPr/>
              <p:nvPr/>
            </p:nvGrpSpPr>
            <p:grpSpPr>
              <a:xfrm>
                <a:off x="2225244" y="4602944"/>
                <a:ext cx="6472938" cy="745845"/>
                <a:chOff x="2258292" y="4699790"/>
                <a:chExt cx="6472938" cy="745845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09A56F9F-BB63-734F-BAFA-936BE4F6B183}"/>
                    </a:ext>
                  </a:extLst>
                </p:cNvPr>
                <p:cNvGrpSpPr/>
                <p:nvPr/>
              </p:nvGrpSpPr>
              <p:grpSpPr>
                <a:xfrm>
                  <a:off x="4363463" y="4699790"/>
                  <a:ext cx="2263545" cy="738949"/>
                  <a:chOff x="4617977" y="4416047"/>
                  <a:chExt cx="2263545" cy="738949"/>
                </a:xfrm>
              </p:grpSpPr>
              <p:pic>
                <p:nvPicPr>
                  <p:cNvPr id="12" name="图形 11">
                    <a:extLst>
                      <a:ext uri="{FF2B5EF4-FFF2-40B4-BE49-F238E27FC236}">
                        <a16:creationId xmlns:a16="http://schemas.microsoft.com/office/drawing/2014/main" id="{91556501-1754-01BF-D753-1F669F2DF0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7977" y="4416996"/>
                    <a:ext cx="738000" cy="73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D90AC7EA-A904-6816-A366-754FC7FEB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43522" y="4416047"/>
                    <a:ext cx="738000" cy="73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图形 19">
                  <a:extLst>
                    <a:ext uri="{FF2B5EF4-FFF2-40B4-BE49-F238E27FC236}">
                      <a16:creationId xmlns:a16="http://schemas.microsoft.com/office/drawing/2014/main" id="{83B55CA0-B40D-08F0-7AA2-6F5A76EAD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3230" y="4707635"/>
                  <a:ext cx="738000" cy="738000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EF9BAD02-4358-A68C-8185-289CAB794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292" y="4706686"/>
                  <a:ext cx="738949" cy="738949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6CCEC73-B64A-9557-8A46-F93E28E3A7D3}"/>
                </a:ext>
              </a:extLst>
            </p:cNvPr>
            <p:cNvSpPr txBox="1"/>
            <p:nvPr/>
          </p:nvSpPr>
          <p:spPr>
            <a:xfrm>
              <a:off x="2440248" y="2452359"/>
              <a:ext cx="246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Vue.js    +    TypeScript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B38457F-BFCC-9B71-9CF5-36B6C7FDB759}"/>
                </a:ext>
              </a:extLst>
            </p:cNvPr>
            <p:cNvSpPr txBox="1"/>
            <p:nvPr/>
          </p:nvSpPr>
          <p:spPr>
            <a:xfrm>
              <a:off x="1475416" y="397174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7030A0"/>
                  </a:solidFill>
                </a:rPr>
                <a:t>Pinia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99EBF74-AAAC-495C-EA87-E6CB640B7BFA}"/>
                </a:ext>
              </a:extLst>
            </p:cNvPr>
            <p:cNvSpPr txBox="1"/>
            <p:nvPr/>
          </p:nvSpPr>
          <p:spPr>
            <a:xfrm>
              <a:off x="2137820" y="3969590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 Router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485AA5D-4A96-4ED2-E1AC-3CABF9379CD0}"/>
                </a:ext>
              </a:extLst>
            </p:cNvPr>
            <p:cNvSpPr txBox="1"/>
            <p:nvPr/>
          </p:nvSpPr>
          <p:spPr>
            <a:xfrm>
              <a:off x="3650965" y="3969590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Element Plus </a:t>
              </a:r>
              <a:r>
                <a:rPr lang="zh-CN" altLang="en-US" dirty="0">
                  <a:solidFill>
                    <a:srgbClr val="7030A0"/>
                  </a:solidFill>
                </a:rPr>
                <a:t>组件库</a:t>
              </a: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C35A8EEC-DC40-FD9E-B05F-80E8B6FF5649}"/>
              </a:ext>
            </a:extLst>
          </p:cNvPr>
          <p:cNvSpPr txBox="1"/>
          <p:nvPr/>
        </p:nvSpPr>
        <p:spPr>
          <a:xfrm>
            <a:off x="7413974" y="2452359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Python Web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框架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</a:rPr>
              <a:t>django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箭头: 上下 81">
            <a:extLst>
              <a:ext uri="{FF2B5EF4-FFF2-40B4-BE49-F238E27FC236}">
                <a16:creationId xmlns:a16="http://schemas.microsoft.com/office/drawing/2014/main" id="{25BCC426-AD89-1F56-184C-31545FD44252}"/>
              </a:ext>
            </a:extLst>
          </p:cNvPr>
          <p:cNvSpPr/>
          <p:nvPr/>
        </p:nvSpPr>
        <p:spPr>
          <a:xfrm rot="944099">
            <a:off x="10009740" y="2473410"/>
            <a:ext cx="205579" cy="1223936"/>
          </a:xfrm>
          <a:prstGeom prst="upDownArrow">
            <a:avLst>
              <a:gd name="adj1" fmla="val 39328"/>
              <a:gd name="adj2" fmla="val 90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C00198F-FFBB-F6F6-4C51-40F51B64B039}"/>
              </a:ext>
            </a:extLst>
          </p:cNvPr>
          <p:cNvSpPr txBox="1"/>
          <p:nvPr/>
        </p:nvSpPr>
        <p:spPr>
          <a:xfrm>
            <a:off x="7532596" y="396959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数据库管理系统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28020EDA-236D-127D-C299-A6949A13D4F9}"/>
              </a:ext>
            </a:extLst>
          </p:cNvPr>
          <p:cNvSpPr/>
          <p:nvPr/>
        </p:nvSpPr>
        <p:spPr>
          <a:xfrm rot="21126532">
            <a:off x="337777" y="4813080"/>
            <a:ext cx="1979928" cy="1135317"/>
          </a:xfrm>
          <a:prstGeom prst="cloudCallout">
            <a:avLst>
              <a:gd name="adj1" fmla="val 29824"/>
              <a:gd name="adj2" fmla="val -735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（状态管理）当前登录用户用户名、邮箱、头像、个性签名</a:t>
            </a:r>
            <a:r>
              <a:rPr lang="en-US" altLang="zh-CN" sz="1200" dirty="0"/>
              <a:t>……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EEACEB80-4A02-BC89-2D57-0F85DF8A4756}"/>
              </a:ext>
            </a:extLst>
          </p:cNvPr>
          <p:cNvSpPr/>
          <p:nvPr/>
        </p:nvSpPr>
        <p:spPr>
          <a:xfrm rot="603493">
            <a:off x="5306074" y="1383215"/>
            <a:ext cx="1979928" cy="1579316"/>
          </a:xfrm>
          <a:prstGeom prst="cloudCallout">
            <a:avLst>
              <a:gd name="adj1" fmla="val -26465"/>
              <a:gd name="adj2" fmla="val 8331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【TODO】</a:t>
            </a:r>
            <a:r>
              <a:rPr lang="zh-CN" altLang="en-US" sz="1200" dirty="0"/>
              <a:t>（所用组件的类型）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4501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</a:t>
            </a:r>
            <a:r>
              <a:rPr lang="zh-CN" altLang="en-US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？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成员分工情况</a:t>
            </a:r>
          </a:p>
        </p:txBody>
      </p:sp>
    </p:spTree>
    <p:extLst>
      <p:ext uri="{BB962C8B-B14F-4D97-AF65-F5344CB8AC3E}">
        <p14:creationId xmlns:p14="http://schemas.microsoft.com/office/powerpoint/2010/main" val="392036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分工情况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65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整体架构介绍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整体技术选型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0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6b6bdb5-7179-4b1d-b175-75f24183670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371</Words>
  <Application>Microsoft Office PowerPoint</Application>
  <PresentationFormat>宽屏</PresentationFormat>
  <Paragraphs>82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Adobe Gothic Std B</vt:lpstr>
      <vt:lpstr>Microsoft YaHei UI</vt:lpstr>
      <vt:lpstr>等线</vt:lpstr>
      <vt:lpstr>等线 Light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Tony Li</cp:lastModifiedBy>
  <cp:revision>27</cp:revision>
  <dcterms:created xsi:type="dcterms:W3CDTF">2018-10-08T11:44:05Z</dcterms:created>
  <dcterms:modified xsi:type="dcterms:W3CDTF">2024-06-01T10:06:35Z</dcterms:modified>
</cp:coreProperties>
</file>